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9"/>
  </p:notesMasterIdLst>
  <p:sldIdLst>
    <p:sldId id="448" r:id="rId3"/>
    <p:sldId id="401" r:id="rId4"/>
    <p:sldId id="402" r:id="rId5"/>
    <p:sldId id="403" r:id="rId6"/>
    <p:sldId id="404" r:id="rId7"/>
    <p:sldId id="271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309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o Monsalves Muñoz" userId="22ddec9718e22a0c" providerId="LiveId" clId="{BA3D33F5-E2A6-4FBE-80B0-66161ED809BB}"/>
    <pc:docChg chg="custSel delSld modSld delMainMaster">
      <pc:chgData name="Marcelo Monsalves Muñoz" userId="22ddec9718e22a0c" providerId="LiveId" clId="{BA3D33F5-E2A6-4FBE-80B0-66161ED809BB}" dt="2025-11-03T18:00:43.639" v="143" actId="20577"/>
      <pc:docMkLst>
        <pc:docMk/>
      </pc:docMkLst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3403492749" sldId="256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2720557705" sldId="258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756962690" sldId="259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1284653517" sldId="260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3832833938" sldId="261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176092254" sldId="262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24639277" sldId="263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950841943" sldId="264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1790290166" sldId="265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4179578111" sldId="266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2788125641" sldId="267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0" sldId="268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0" sldId="269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1438199853" sldId="270"/>
        </pc:sldMkLst>
      </pc:sldChg>
      <pc:sldChg chg="modSp mod">
        <pc:chgData name="Marcelo Monsalves Muñoz" userId="22ddec9718e22a0c" providerId="LiveId" clId="{BA3D33F5-E2A6-4FBE-80B0-66161ED809BB}" dt="2025-11-03T18:00:43.639" v="143" actId="20577"/>
        <pc:sldMkLst>
          <pc:docMk/>
          <pc:sldMk cId="3315612620" sldId="271"/>
        </pc:sldMkLst>
        <pc:spChg chg="mod">
          <ac:chgData name="Marcelo Monsalves Muñoz" userId="22ddec9718e22a0c" providerId="LiveId" clId="{BA3D33F5-E2A6-4FBE-80B0-66161ED809BB}" dt="2025-11-03T17:59:12.219" v="2" actId="27636"/>
          <ac:spMkLst>
            <pc:docMk/>
            <pc:sldMk cId="3315612620" sldId="271"/>
            <ac:spMk id="2" creationId="{67172A70-045F-AB85-A587-E4FC8E0309AF}"/>
          </ac:spMkLst>
        </pc:spChg>
        <pc:spChg chg="mod">
          <ac:chgData name="Marcelo Monsalves Muñoz" userId="22ddec9718e22a0c" providerId="LiveId" clId="{BA3D33F5-E2A6-4FBE-80B0-66161ED809BB}" dt="2025-11-03T18:00:43.639" v="143" actId="20577"/>
          <ac:spMkLst>
            <pc:docMk/>
            <pc:sldMk cId="3315612620" sldId="271"/>
            <ac:spMk id="25" creationId="{D942A0A8-2BBE-5160-C353-BA4B32EBFFBB}"/>
          </ac:spMkLst>
        </pc:spChg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546221245" sldId="361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2876692250" sldId="362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0" sldId="433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21383134" sldId="434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177127574" sldId="435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3254355608" sldId="436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378775256" sldId="437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1073138194" sldId="438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4210819565" sldId="439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4286192911" sldId="440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3937621893" sldId="441"/>
        </pc:sldMkLst>
      </pc:sldChg>
      <pc:sldChg chg="del">
        <pc:chgData name="Marcelo Monsalves Muñoz" userId="22ddec9718e22a0c" providerId="LiveId" clId="{BA3D33F5-E2A6-4FBE-80B0-66161ED809BB}" dt="2025-11-03T17:59:21.633" v="3" actId="47"/>
        <pc:sldMkLst>
          <pc:docMk/>
          <pc:sldMk cId="1611530905" sldId="442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0" sldId="443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3808160584" sldId="444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72617348" sldId="445"/>
        </pc:sldMkLst>
      </pc:sldChg>
      <pc:sldChg chg="del">
        <pc:chgData name="Marcelo Monsalves Muñoz" userId="22ddec9718e22a0c" providerId="LiveId" clId="{BA3D33F5-E2A6-4FBE-80B0-66161ED809BB}" dt="2025-11-03T17:58:25.625" v="0" actId="47"/>
        <pc:sldMkLst>
          <pc:docMk/>
          <pc:sldMk cId="3348878388" sldId="446"/>
        </pc:sldMkLst>
      </pc:sldChg>
      <pc:sldChg chg="del">
        <pc:chgData name="Marcelo Monsalves Muñoz" userId="22ddec9718e22a0c" providerId="LiveId" clId="{BA3D33F5-E2A6-4FBE-80B0-66161ED809BB}" dt="2025-11-03T17:59:21.633" v="3" actId="47"/>
        <pc:sldMkLst>
          <pc:docMk/>
          <pc:sldMk cId="993033374" sldId="447"/>
        </pc:sldMkLst>
      </pc:sldChg>
      <pc:sldMasterChg chg="del delSldLayout">
        <pc:chgData name="Marcelo Monsalves Muñoz" userId="22ddec9718e22a0c" providerId="LiveId" clId="{BA3D33F5-E2A6-4FBE-80B0-66161ED809BB}" dt="2025-11-03T17:58:25.625" v="0" actId="47"/>
        <pc:sldMasterMkLst>
          <pc:docMk/>
          <pc:sldMasterMk cId="773554014" sldId="2147483660"/>
        </pc:sldMasterMkLst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479380636" sldId="2147483661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2176890063" sldId="2147483662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736226832" sldId="2147483663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794352945" sldId="2147483664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3847895227" sldId="2147483665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1772310543" sldId="2147483666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3999424503" sldId="2147483667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493496863" sldId="2147483668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791908564" sldId="2147483669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1101204470" sldId="2147483670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3278177651" sldId="2147483671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773554014" sldId="2147483660"/>
            <pc:sldLayoutMk cId="3690100114" sldId="2147483672"/>
          </pc:sldLayoutMkLst>
        </pc:sldLayoutChg>
      </pc:sldMasterChg>
      <pc:sldMasterChg chg="del delSldLayout">
        <pc:chgData name="Marcelo Monsalves Muñoz" userId="22ddec9718e22a0c" providerId="LiveId" clId="{BA3D33F5-E2A6-4FBE-80B0-66161ED809BB}" dt="2025-11-03T17:58:25.625" v="0" actId="47"/>
        <pc:sldMasterMkLst>
          <pc:docMk/>
          <pc:sldMasterMk cId="2189683372" sldId="2147483685"/>
        </pc:sldMasterMkLst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2189683372" sldId="2147483685"/>
            <pc:sldLayoutMk cId="643673809" sldId="2147483686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2189683372" sldId="2147483685"/>
            <pc:sldLayoutMk cId="529704514" sldId="2147483687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2189683372" sldId="2147483685"/>
            <pc:sldLayoutMk cId="2541343272" sldId="2147483688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2189683372" sldId="2147483685"/>
            <pc:sldLayoutMk cId="1201764972" sldId="2147483689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2189683372" sldId="2147483685"/>
            <pc:sldLayoutMk cId="4230518273" sldId="2147483690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2189683372" sldId="2147483685"/>
            <pc:sldLayoutMk cId="387742670" sldId="2147483691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2189683372" sldId="2147483685"/>
            <pc:sldLayoutMk cId="1350760711" sldId="2147483692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2189683372" sldId="2147483685"/>
            <pc:sldLayoutMk cId="689654472" sldId="2147483693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2189683372" sldId="2147483685"/>
            <pc:sldLayoutMk cId="1108218026" sldId="2147483694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2189683372" sldId="2147483685"/>
            <pc:sldLayoutMk cId="3514901314" sldId="2147483695"/>
          </pc:sldLayoutMkLst>
        </pc:sldLayoutChg>
        <pc:sldLayoutChg chg="del">
          <pc:chgData name="Marcelo Monsalves Muñoz" userId="22ddec9718e22a0c" providerId="LiveId" clId="{BA3D33F5-E2A6-4FBE-80B0-66161ED809BB}" dt="2025-11-03T17:58:25.625" v="0" actId="47"/>
          <pc:sldLayoutMkLst>
            <pc:docMk/>
            <pc:sldMasterMk cId="2189683372" sldId="2147483685"/>
            <pc:sldLayoutMk cId="2406683377" sldId="214748369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D3B24-BCF6-47DA-936C-CEDFC3F42366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CC7AB-D73F-40EE-B642-FE35696D0A3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9375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95B11D-C907-453C-BFC1-6C6563B5685F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44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28FA4-F57F-5A87-6543-16B2D814E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EEB8BD-38BA-92F5-2DD9-3A5B6E800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AD03EB-2724-70F2-FF87-1C268CECF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168994-E812-9CCF-895E-DE955B55E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8C1D4E-2BC6-9A14-5E72-38093CB83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73899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1F3D4A-6840-9EF8-68C2-58778983A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86D270-3655-E317-D07E-E4BF459D42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B8897E-12C8-BFFA-0E4A-F0F0FE416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993053-9445-1E91-5AA3-4582F5E98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C4A2C0-8B05-069A-D310-A46577670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126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1A3B6B-6197-4892-5A42-241E80483A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ECCB863-1639-BFCC-E127-414B89397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A2AE75-6640-11EA-D573-500D32329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59EAD4-9A29-907A-E15E-955310783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975A0B-79BA-CD5E-B5A7-D4F75123F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4595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757B78-D581-3DC4-DDE5-E1015A280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C644A5-1E44-45E8-EABE-9CD965438E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6F2874-2331-1720-6005-7CD60214A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188F63-71AC-9D6F-68E0-49EA8475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B2CB58-114A-663E-DF76-3ECF0DADE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8526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AE6F0B-F08A-C312-1E4A-110E3A86E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883A60-E26A-583A-F779-A54942B2D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1C0924-B65E-ED97-FEFE-9266C829C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3CC3D9-244F-8C12-3B48-DE4B3B4E6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8CA04C-1E92-C067-0EE7-A47B52307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1042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0E445-89D2-CA9B-128E-ADD93A8E3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409B93-ED54-2A67-6A47-4A916B3CD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2AF40A-66DF-3BFA-AC10-7E43C7A66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85988F-113D-FC54-D8DC-DBABAE4C5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09F545-6AD2-0841-9F8B-5377A2143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3933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54CAAD-B14F-8C47-4056-656F5098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8E2FA2-8C70-7B51-A4CE-B3FB00F38F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8E1551-9AD5-91F1-429F-EA2E76190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6F82FA-0E71-41CD-77FC-28F0056A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56E58A-1F1C-7DB4-88D2-E60584516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4AA2B7B-4A73-6A57-13A8-78BCAD53F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5608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AD9BC0-1FA9-962B-E5CC-5EB28DCFC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64E7DA-7D75-994B-8B9D-4FDDAC1FE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0343C93-AFDF-2239-FCC0-96FFFC60A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BE96363-8480-51E2-72D4-85CA2851DB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4F1C709-E6EF-6A3B-80BB-C4DB3ABB2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2F8FED8-D453-31B4-3260-056BD8C5C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39606B3-420A-16C9-973D-E4683E8CA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87F5C83-AAD8-269F-C96A-30FBFCB10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6152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64E91E-6B04-D7E1-40CA-BB125C516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66F6789-A5EF-F523-538F-C2B85637E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21EFBF2-7DE2-49F9-DD6A-DD06A8177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3C43D41-F852-E24C-80A1-CB2E7A70E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2464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80038E2-E041-1F57-C1DE-88CBC1145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D6DB394-4144-7C8D-5B42-513C331CC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6A2BEE-2920-2CB7-AEF0-6E69682A0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69148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C3B3CE-7E91-027F-B18F-AB16E3056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7DEB41-01B5-E168-1C1C-727F67EA8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6F904C0-7202-72F3-53DF-29C72A1DD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A92EE8-78D2-2A43-CD5B-08F57594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E06179B-60AA-B1C5-896F-04201E81F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964B3A-4DF6-5873-F417-EB895B27A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3888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9AF2A4-C561-69CD-4605-D0E2FD499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96A18E-8A1A-A30D-6B78-8925C0D61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EF1DBF-A54F-44A1-1857-9A45315D5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88EDB2-F11E-63AB-9088-34C8E2A2B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F915B3-B0E7-84E4-3052-C2C10FBC6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15608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B6DB3-3651-CEDD-D3D4-1E9E82C0C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D32B47E-014D-DE1F-2952-5F22F3F379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360D9A-6890-9000-43F6-BB96B1126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E83317-C356-EB1D-CA53-E16D7D8D0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E0C7D5-A3C2-0491-160A-92F6D7C4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312ABE8-4C22-9615-37B4-7A98DF5A6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9765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D37AD9-55EF-12E6-9388-D07017753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53320D-217B-FDA3-0FEE-A4BD6124F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ECB776-5690-FF96-1F51-3D237B0E3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3C0CFA-0E0F-031D-D309-FEEF6081D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71E2D0-A1E3-FAF2-CF3D-CC3C2A854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663403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08D0914-42AA-8F29-8AC5-8098C5AC5D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413DB9-C976-E855-A4D3-2444A924B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14B4C5-248F-E673-260C-DBBB40597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E65027-DFF0-CF22-FC94-56FFA601A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F54AF0-912D-7008-EB99-688D55841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412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517B65-1369-19DE-264E-BE66A5A35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DE33EC-0B97-B1F9-B649-279E5E415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0AD605-0FA6-7654-451D-FA632EEA7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2F3A0D-AB75-8744-C659-1FBDD9984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1B9EC4-3A8D-986B-A5E5-2B18C4202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184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7A2630-C6C8-4E2C-1D13-FACDE96E2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39A552-5EB4-221E-F065-4F883FE3C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47D2A9-B06B-FB55-9BA1-91770712D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FCCBF4-6EFC-18E9-919D-10E294C8B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7F19A3-016A-DD3D-2E43-DC10DF7AD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536E50-351B-2813-3FD7-43C492769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404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36A6DB-2364-9F99-00CA-29D6ADC59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87A7BF-F256-81FD-E36D-547C47523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1BEA3EB-0AB4-8E78-6C19-4D0F334FD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AD9B048-EB1F-6388-F8B7-54AC37BA9C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7A16B9F-9A79-BABC-1BC4-A4786FB864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E8E486F-EDFD-0DDF-9B10-51D6890F3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DE06D6C-7000-B65D-3C26-8CC627014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B631F31-CC42-0143-2008-DE36D6805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5620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A20FD8-092A-12CD-5B53-08C4EE595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DD8D075-2919-C2AA-BF64-C8D73F6D6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F755A24-5C63-9542-9554-F9E52BEB6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FFA4C-C54B-7F6E-BA42-8D5D6E592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2138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3F9B3F7-C4AE-9B21-39EB-EE841181D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EFFD9DF-EF2A-B240-E60D-B17D57447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B5772E-DDA3-C6F3-3537-439A813D0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7475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5C76F2-BF36-B4B1-1A0E-7ACC13D0E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4CF7DB-0151-0FDF-78C1-D5C930F74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AA03020-DCCE-EF35-A103-8BD1DFFCC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39CAFC-8B85-3D67-CB09-A9CE1F536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D9299B-0EEF-D6E5-355B-6AA97024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A5F7F8-6B3B-5E48-C157-32DA3F1DD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348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03CA6-C984-84F5-96BF-C5F5FCF10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FAF21E-E30F-A376-34AF-E478166058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8B4671-23A9-C02F-E485-51380B772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8B7F1A-C3A5-1A23-59FD-EA3B269FC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024256-EBE7-C4AD-1C1C-EC12726EF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B8F9DD-3781-99BF-D9B5-DCDB49A4E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5861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19BE8DF-EFDB-12BD-C8DC-9361E98EB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0A7B8B-7843-98C9-6CCA-09514DF57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B531C7-EB9C-7639-9C89-BF58ECD3CE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72B7E5-7807-4FBD-8E20-D4CF255AEBE7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EA2527-85FD-FABF-B561-E932991536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DAFA4D-9CD3-022B-6332-A7D541E9E5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717C8E-EE58-4F26-B616-5F128C144A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5644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D0CFFD5-01A0-64A1-3457-D83354C93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3C93F1-CAA7-A03E-30A1-4B4DF60CC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CA423E-6453-4FDB-B47C-AD7F793D42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C32BC7-DCFF-46B3-8BF6-60B81C4F1548}" type="datetimeFigureOut">
              <a:rPr lang="es-CL" smtClean="0"/>
              <a:t>03-11-2025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AD01FE-FCAF-D5DD-5EC3-5407E1BFF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6963CF-2EF1-58C5-593C-EDCC1D59ED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455C7-2557-4F9C-A537-F1C0B00AFC6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5694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6" descr="Una página en un planificador">
            <a:extLst>
              <a:ext uri="{FF2B5EF4-FFF2-40B4-BE49-F238E27FC236}">
                <a16:creationId xmlns:a16="http://schemas.microsoft.com/office/drawing/2014/main" id="{4D70B072-5586-9FFD-29F3-6FD84D1DD2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07" b="14824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20" name="Rectangle 10">
            <a:extLst>
              <a:ext uri="{FF2B5EF4-FFF2-40B4-BE49-F238E27FC236}">
                <a16:creationId xmlns:a16="http://schemas.microsoft.com/office/drawing/2014/main" id="{8870DEF6-46A2-D4F8-8BE6-91165D93E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3934" y="1860919"/>
            <a:ext cx="4975280" cy="310864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98C0C585-DED1-3D89-CBE0-EE4C08E3B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0528" y="2299176"/>
            <a:ext cx="4131368" cy="1571164"/>
          </a:xfrm>
        </p:spPr>
        <p:txBody>
          <a:bodyPr anchor="t">
            <a:normAutofit/>
          </a:bodyPr>
          <a:lstStyle/>
          <a:p>
            <a:pPr algn="l"/>
            <a:r>
              <a:rPr lang="es-CL" sz="3600" dirty="0">
                <a:solidFill>
                  <a:schemeClr val="tx2">
                    <a:lumMod val="50000"/>
                    <a:lumOff val="50000"/>
                  </a:schemeClr>
                </a:solidFill>
                <a:latin typeface="Sanuk-Regular" pitchFamily="50" charset="0"/>
              </a:rPr>
              <a:t>Calendario 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3F723085-2FA2-31B3-866F-D51FFD641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90529" y="4199213"/>
            <a:ext cx="4191938" cy="598548"/>
          </a:xfrm>
        </p:spPr>
        <p:txBody>
          <a:bodyPr anchor="ctr">
            <a:normAutofit/>
          </a:bodyPr>
          <a:lstStyle/>
          <a:p>
            <a:pPr algn="l"/>
            <a:r>
              <a:rPr lang="es-CL" sz="1800" dirty="0"/>
              <a:t>Así nos organizamos</a:t>
            </a:r>
          </a:p>
        </p:txBody>
      </p:sp>
      <p:cxnSp>
        <p:nvCxnSpPr>
          <p:cNvPr id="21" name="Straight Connector 12">
            <a:extLst>
              <a:ext uri="{FF2B5EF4-FFF2-40B4-BE49-F238E27FC236}">
                <a16:creationId xmlns:a16="http://schemas.microsoft.com/office/drawing/2014/main" id="{522632D6-DED9-FDEC-FD9F-09FF0A454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3170" y="403477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309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Imagen 26">
            <a:extLst>
              <a:ext uri="{FF2B5EF4-FFF2-40B4-BE49-F238E27FC236}">
                <a16:creationId xmlns:a16="http://schemas.microsoft.com/office/drawing/2014/main" id="{74B61C65-0CAF-9B2D-F2A4-AA12B87408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13701"/>
            <a:ext cx="1047433" cy="83515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990725D-1F12-BA29-F607-3DA992EEF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s-CL" dirty="0">
                <a:latin typeface="Sanuk-Regular" pitchFamily="50" charset="0"/>
              </a:rPr>
              <a:t>Octubre 2025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8D78C92-D969-91E5-5353-336BDD764C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693305"/>
          <a:ext cx="10515596" cy="479957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2914650567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9835399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959249827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088783919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217258406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642616468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097246195"/>
                    </a:ext>
                  </a:extLst>
                </a:gridCol>
              </a:tblGrid>
              <a:tr h="959914"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66869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40736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422546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223475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902334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D63D8C4-5C1D-8CA1-0646-0F4BAFE1B83E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118432"/>
          <a:ext cx="105155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140101713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0807355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78358111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15170996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87740614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18164900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997779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Lunes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Martes 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Miércoles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Jueves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Viernes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Sábado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Domingo 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324537"/>
                  </a:ext>
                </a:extLst>
              </a:tr>
            </a:tbl>
          </a:graphicData>
        </a:graphic>
      </p:graphicFrame>
      <p:grpSp>
        <p:nvGrpSpPr>
          <p:cNvPr id="10" name="Grupo 9">
            <a:extLst>
              <a:ext uri="{FF2B5EF4-FFF2-40B4-BE49-F238E27FC236}">
                <a16:creationId xmlns:a16="http://schemas.microsoft.com/office/drawing/2014/main" id="{0C3089F0-6F4D-9A2A-9058-E075D8A715C4}"/>
              </a:ext>
            </a:extLst>
          </p:cNvPr>
          <p:cNvGrpSpPr/>
          <p:nvPr/>
        </p:nvGrpSpPr>
        <p:grpSpPr>
          <a:xfrm>
            <a:off x="3903642" y="1966025"/>
            <a:ext cx="1363185" cy="593421"/>
            <a:chOff x="3915651" y="1997094"/>
            <a:chExt cx="1363185" cy="593421"/>
          </a:xfrm>
        </p:grpSpPr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FE8C25C7-EF7C-6B7B-0AE5-6B9A680E0579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Charla Inaugural / Taller inicial</a:t>
              </a:r>
            </a:p>
          </p:txBody>
        </p:sp>
        <p:sp>
          <p:nvSpPr>
            <p:cNvPr id="9" name="Rectángulo: esquinas superiores redondeadas 8">
              <a:extLst>
                <a:ext uri="{FF2B5EF4-FFF2-40B4-BE49-F238E27FC236}">
                  <a16:creationId xmlns:a16="http://schemas.microsoft.com/office/drawing/2014/main" id="{EFFB8774-18DC-7AD4-9603-5E681C18AD8A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EA1F7C7D-9BBA-B7CD-82A5-63BB8FFC296D}"/>
              </a:ext>
            </a:extLst>
          </p:cNvPr>
          <p:cNvGrpSpPr/>
          <p:nvPr/>
        </p:nvGrpSpPr>
        <p:grpSpPr>
          <a:xfrm>
            <a:off x="5414405" y="4819513"/>
            <a:ext cx="1363185" cy="593421"/>
            <a:chOff x="3915651" y="1997094"/>
            <a:chExt cx="1363185" cy="593421"/>
          </a:xfrm>
        </p:grpSpPr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DC0E2366-BE92-D6F8-0AB6-4DA3583E09DF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Taller “Mi sello” (taller presencial de día completo)</a:t>
              </a:r>
            </a:p>
          </p:txBody>
        </p:sp>
        <p:sp>
          <p:nvSpPr>
            <p:cNvPr id="13" name="Rectángulo: esquinas superiores redondeadas 12">
              <a:extLst>
                <a:ext uri="{FF2B5EF4-FFF2-40B4-BE49-F238E27FC236}">
                  <a16:creationId xmlns:a16="http://schemas.microsoft.com/office/drawing/2014/main" id="{B7BAF40B-1DC1-DBEA-4EA8-65DBEFD5DBE6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  <p:sp>
        <p:nvSpPr>
          <p:cNvPr id="18" name="Flecha: a la derecha 17">
            <a:extLst>
              <a:ext uri="{FF2B5EF4-FFF2-40B4-BE49-F238E27FC236}">
                <a16:creationId xmlns:a16="http://schemas.microsoft.com/office/drawing/2014/main" id="{4043D606-117D-79C2-BFCA-36E74BE604FF}"/>
              </a:ext>
            </a:extLst>
          </p:cNvPr>
          <p:cNvSpPr/>
          <p:nvPr/>
        </p:nvSpPr>
        <p:spPr>
          <a:xfrm>
            <a:off x="5463961" y="1876173"/>
            <a:ext cx="2731980" cy="773123"/>
          </a:xfrm>
          <a:prstGeom prst="rightArrow">
            <a:avLst/>
          </a:prstGeom>
          <a:ln w="952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Trabajo personal: objetivos de aprendizaje</a:t>
            </a: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E6C9F735-2023-81C8-9E07-FFC43638A872}"/>
              </a:ext>
            </a:extLst>
          </p:cNvPr>
          <p:cNvGrpSpPr/>
          <p:nvPr/>
        </p:nvGrpSpPr>
        <p:grpSpPr>
          <a:xfrm>
            <a:off x="908000" y="3889284"/>
            <a:ext cx="1363185" cy="593421"/>
            <a:chOff x="3915651" y="1997094"/>
            <a:chExt cx="1363185" cy="593421"/>
          </a:xfrm>
        </p:grpSpPr>
        <p:sp>
          <p:nvSpPr>
            <p:cNvPr id="21" name="Rectángulo: esquinas redondeadas 20">
              <a:extLst>
                <a:ext uri="{FF2B5EF4-FFF2-40B4-BE49-F238E27FC236}">
                  <a16:creationId xmlns:a16="http://schemas.microsoft.com/office/drawing/2014/main" id="{ACC03096-467C-4456-2973-9B89F6FDFBAF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Encuentro de Comunidad (el día y la hora lo fija cada grupo)</a:t>
              </a:r>
            </a:p>
          </p:txBody>
        </p:sp>
        <p:sp>
          <p:nvSpPr>
            <p:cNvPr id="22" name="Rectángulo: esquinas superiores redondeadas 21">
              <a:extLst>
                <a:ext uri="{FF2B5EF4-FFF2-40B4-BE49-F238E27FC236}">
                  <a16:creationId xmlns:a16="http://schemas.microsoft.com/office/drawing/2014/main" id="{5569D873-5B4D-A61A-713B-1323A96C3DCA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  <p:sp>
        <p:nvSpPr>
          <p:cNvPr id="26" name="Flecha: a la derecha 25">
            <a:extLst>
              <a:ext uri="{FF2B5EF4-FFF2-40B4-BE49-F238E27FC236}">
                <a16:creationId xmlns:a16="http://schemas.microsoft.com/office/drawing/2014/main" id="{5712B93E-D22E-26C7-8F31-EC5AD4971176}"/>
              </a:ext>
            </a:extLst>
          </p:cNvPr>
          <p:cNvSpPr/>
          <p:nvPr/>
        </p:nvSpPr>
        <p:spPr>
          <a:xfrm>
            <a:off x="1025807" y="2779354"/>
            <a:ext cx="7170133" cy="773123"/>
          </a:xfrm>
          <a:prstGeom prst="rightArrow">
            <a:avLst/>
          </a:prstGeom>
          <a:ln w="952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Trabajo personal: objetivos de aprendizaje</a:t>
            </a:r>
          </a:p>
        </p:txBody>
      </p:sp>
    </p:spTree>
    <p:extLst>
      <p:ext uri="{BB962C8B-B14F-4D97-AF65-F5344CB8AC3E}">
        <p14:creationId xmlns:p14="http://schemas.microsoft.com/office/powerpoint/2010/main" val="183601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73579-A922-89ED-33EB-C85FF532A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n 22">
            <a:extLst>
              <a:ext uri="{FF2B5EF4-FFF2-40B4-BE49-F238E27FC236}">
                <a16:creationId xmlns:a16="http://schemas.microsoft.com/office/drawing/2014/main" id="{CFBF832B-5BFF-8201-05AB-113A1869A4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13701"/>
            <a:ext cx="1047433" cy="83515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60C3CC4-9162-E3B9-F87C-6FDCD7F7F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s-CL" dirty="0">
                <a:latin typeface="Sanuk-Regular" pitchFamily="50" charset="0"/>
              </a:rPr>
              <a:t>Noviembre 2025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E2B71D3C-5CF0-C87C-4A6D-07E24D8DCA8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693305"/>
          <a:ext cx="10515596" cy="479957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2914650567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9835399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959249827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088783919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217258406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642616468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097246195"/>
                    </a:ext>
                  </a:extLst>
                </a:gridCol>
              </a:tblGrid>
              <a:tr h="959914"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66869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40736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422546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223475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902334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AE13BD4-075B-9A2B-D11E-45A1E8E6286E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118432"/>
          <a:ext cx="105155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140101713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0807355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78358111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15170996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87740614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18164900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997779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Lunes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Martes 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Miércoles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Jueves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Viernes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Sábado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Domingo 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324537"/>
                  </a:ext>
                </a:extLst>
              </a:tr>
            </a:tbl>
          </a:graphicData>
        </a:graphic>
      </p:graphicFrame>
      <p:grpSp>
        <p:nvGrpSpPr>
          <p:cNvPr id="3" name="Grupo 2">
            <a:extLst>
              <a:ext uri="{FF2B5EF4-FFF2-40B4-BE49-F238E27FC236}">
                <a16:creationId xmlns:a16="http://schemas.microsoft.com/office/drawing/2014/main" id="{7F8DAFA7-A279-03AC-1C9E-C26BFBBCA715}"/>
              </a:ext>
            </a:extLst>
          </p:cNvPr>
          <p:cNvGrpSpPr/>
          <p:nvPr/>
        </p:nvGrpSpPr>
        <p:grpSpPr>
          <a:xfrm>
            <a:off x="3903641" y="3920749"/>
            <a:ext cx="1363185" cy="593421"/>
            <a:chOff x="3915651" y="1997094"/>
            <a:chExt cx="1363185" cy="593421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C1197FA8-98DC-E820-8E09-BB3249E6B911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Gimnasio 1: creatividad e innovación  </a:t>
              </a:r>
              <a:r>
                <a:rPr lang="es-CL" sz="900" dirty="0">
                  <a:solidFill>
                    <a:sysClr val="windowText" lastClr="000000"/>
                  </a:solidFill>
                  <a:latin typeface="Avenir Next LT Pro"/>
                </a:rPr>
                <a:t>11:00</a:t>
              </a: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 / </a:t>
              </a:r>
              <a:r>
                <a:rPr lang="es-CL" sz="900" dirty="0">
                  <a:solidFill>
                    <a:sysClr val="windowText" lastClr="000000"/>
                  </a:solidFill>
                  <a:latin typeface="Avenir Next LT Pro"/>
                </a:rPr>
                <a:t>15:00 </a:t>
              </a:r>
              <a:endParaRPr kumimoji="0" lang="es-CL" sz="9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  <p:sp>
          <p:nvSpPr>
            <p:cNvPr id="7" name="Rectángulo: esquinas superiores redondeadas 6">
              <a:extLst>
                <a:ext uri="{FF2B5EF4-FFF2-40B4-BE49-F238E27FC236}">
                  <a16:creationId xmlns:a16="http://schemas.microsoft.com/office/drawing/2014/main" id="{A94740AF-EF40-AD74-3F94-71B0A410556A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A1719873-F24F-ACDC-2494-4D0B9509FD69}"/>
              </a:ext>
            </a:extLst>
          </p:cNvPr>
          <p:cNvGrpSpPr/>
          <p:nvPr/>
        </p:nvGrpSpPr>
        <p:grpSpPr>
          <a:xfrm>
            <a:off x="6916113" y="4867984"/>
            <a:ext cx="1363185" cy="593421"/>
            <a:chOff x="3915651" y="1997094"/>
            <a:chExt cx="1363185" cy="593421"/>
          </a:xfrm>
        </p:grpSpPr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609E47E9-2248-BDF6-BC4A-572FA3820B36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Charla / Evento (15:30 a 18:00)</a:t>
              </a:r>
            </a:p>
          </p:txBody>
        </p:sp>
        <p:sp>
          <p:nvSpPr>
            <p:cNvPr id="13" name="Rectángulo: esquinas superiores redondeadas 12">
              <a:extLst>
                <a:ext uri="{FF2B5EF4-FFF2-40B4-BE49-F238E27FC236}">
                  <a16:creationId xmlns:a16="http://schemas.microsoft.com/office/drawing/2014/main" id="{E54C5CC5-1AC0-E27E-B857-B41700A79064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7EE4DBC9-147B-C4A8-A1F3-5D8F94AA5BC3}"/>
              </a:ext>
            </a:extLst>
          </p:cNvPr>
          <p:cNvGrpSpPr/>
          <p:nvPr/>
        </p:nvGrpSpPr>
        <p:grpSpPr>
          <a:xfrm>
            <a:off x="907999" y="2933555"/>
            <a:ext cx="1363185" cy="593421"/>
            <a:chOff x="3915651" y="1997094"/>
            <a:chExt cx="1363185" cy="593421"/>
          </a:xfrm>
        </p:grpSpPr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44BCE601-4076-8FCB-67E9-7C6A5B02FB0B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Encuentro de Comunidad (el día y la hora lo fija cada grupo)</a:t>
              </a:r>
            </a:p>
          </p:txBody>
        </p:sp>
        <p:sp>
          <p:nvSpPr>
            <p:cNvPr id="10" name="Rectángulo: esquinas superiores redondeadas 9">
              <a:extLst>
                <a:ext uri="{FF2B5EF4-FFF2-40B4-BE49-F238E27FC236}">
                  <a16:creationId xmlns:a16="http://schemas.microsoft.com/office/drawing/2014/main" id="{053155BA-0471-04C0-063B-7A5542F78BC5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09E8C360-764C-B4E7-B520-89485BB33EE3}"/>
              </a:ext>
            </a:extLst>
          </p:cNvPr>
          <p:cNvGrpSpPr/>
          <p:nvPr/>
        </p:nvGrpSpPr>
        <p:grpSpPr>
          <a:xfrm>
            <a:off x="907999" y="4840541"/>
            <a:ext cx="1363185" cy="593421"/>
            <a:chOff x="3915651" y="1997094"/>
            <a:chExt cx="1363185" cy="593421"/>
          </a:xfrm>
        </p:grpSpPr>
        <p:sp>
          <p:nvSpPr>
            <p:cNvPr id="25" name="Rectángulo: esquinas redondeadas 24">
              <a:extLst>
                <a:ext uri="{FF2B5EF4-FFF2-40B4-BE49-F238E27FC236}">
                  <a16:creationId xmlns:a16="http://schemas.microsoft.com/office/drawing/2014/main" id="{D5BD3DCE-ACB4-0A7C-80BB-A9E4C12AA5D1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Encuentro de Comunidad (el día y la hora lo fija cada grupo)</a:t>
              </a:r>
            </a:p>
          </p:txBody>
        </p:sp>
        <p:sp>
          <p:nvSpPr>
            <p:cNvPr id="26" name="Rectángulo: esquinas superiores redondeadas 25">
              <a:extLst>
                <a:ext uri="{FF2B5EF4-FFF2-40B4-BE49-F238E27FC236}">
                  <a16:creationId xmlns:a16="http://schemas.microsoft.com/office/drawing/2014/main" id="{C55C788D-1692-75B4-DD88-CAFECBE3B33B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B76D88CB-EF14-52CA-85F8-EEB8DC4C059A}"/>
              </a:ext>
            </a:extLst>
          </p:cNvPr>
          <p:cNvGrpSpPr/>
          <p:nvPr/>
        </p:nvGrpSpPr>
        <p:grpSpPr>
          <a:xfrm>
            <a:off x="908000" y="5809743"/>
            <a:ext cx="1363185" cy="593421"/>
            <a:chOff x="3915651" y="1997094"/>
            <a:chExt cx="1363185" cy="593421"/>
          </a:xfrm>
          <a:solidFill>
            <a:schemeClr val="bg2">
              <a:lumMod val="90000"/>
            </a:schemeClr>
          </a:solidFill>
        </p:grpSpPr>
        <p:sp>
          <p:nvSpPr>
            <p:cNvPr id="28" name="Rectángulo: esquinas redondeadas 27">
              <a:extLst>
                <a:ext uri="{FF2B5EF4-FFF2-40B4-BE49-F238E27FC236}">
                  <a16:creationId xmlns:a16="http://schemas.microsoft.com/office/drawing/2014/main" id="{4252B1F7-CA50-0809-702E-0E748826087D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  <a:grpFill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105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Coaching personal (a fijar con cada persona)</a:t>
              </a:r>
            </a:p>
          </p:txBody>
        </p:sp>
        <p:sp>
          <p:nvSpPr>
            <p:cNvPr id="29" name="Rectángulo: esquinas superiores redondeadas 28">
              <a:extLst>
                <a:ext uri="{FF2B5EF4-FFF2-40B4-BE49-F238E27FC236}">
                  <a16:creationId xmlns:a16="http://schemas.microsoft.com/office/drawing/2014/main" id="{3A68AFE5-AA46-375D-4BC3-7167A9600DCE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1AD64FFF-07E1-BE14-47AB-A31AF67E0D07}"/>
              </a:ext>
            </a:extLst>
          </p:cNvPr>
          <p:cNvGrpSpPr/>
          <p:nvPr/>
        </p:nvGrpSpPr>
        <p:grpSpPr>
          <a:xfrm>
            <a:off x="3903641" y="2919830"/>
            <a:ext cx="1363185" cy="593421"/>
            <a:chOff x="3915651" y="1997094"/>
            <a:chExt cx="1363185" cy="593421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6" name="Rectángulo: esquinas redondeadas 15">
              <a:extLst>
                <a:ext uri="{FF2B5EF4-FFF2-40B4-BE49-F238E27FC236}">
                  <a16:creationId xmlns:a16="http://schemas.microsoft.com/office/drawing/2014/main" id="{570E51F2-3225-5BAE-9CEE-AFBE111B6AA5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  <a:grpFill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Resumen </a:t>
              </a:r>
              <a:r>
                <a:rPr kumimoji="0" lang="es-CL" sz="900" b="0" i="0" u="none" strike="noStrike" kern="120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On</a:t>
              </a: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 Line: </a:t>
              </a:r>
              <a:r>
                <a:rPr kumimoji="0" lang="es-CL" sz="900" b="0" i="0" u="none" strike="noStrike" kern="120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Storytelling</a:t>
              </a: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 basado en datos</a:t>
              </a:r>
              <a:r>
                <a:rPr lang="es-CL" sz="900" dirty="0">
                  <a:solidFill>
                    <a:sysClr val="windowText" lastClr="000000"/>
                  </a:solidFill>
                  <a:latin typeface="Avenir Next LT Pro"/>
                </a:rPr>
                <a:t>. !5:00 a 17:00</a:t>
              </a:r>
              <a:endParaRPr kumimoji="0" lang="es-CL" sz="9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  <p:sp>
          <p:nvSpPr>
            <p:cNvPr id="17" name="Rectángulo: esquinas superiores redondeadas 16">
              <a:extLst>
                <a:ext uri="{FF2B5EF4-FFF2-40B4-BE49-F238E27FC236}">
                  <a16:creationId xmlns:a16="http://schemas.microsoft.com/office/drawing/2014/main" id="{7F74A76D-02C1-438A-58B5-E5E0403A930D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6519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25092-CFA9-FD40-535A-9BC55D34C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n 23">
            <a:extLst>
              <a:ext uri="{FF2B5EF4-FFF2-40B4-BE49-F238E27FC236}">
                <a16:creationId xmlns:a16="http://schemas.microsoft.com/office/drawing/2014/main" id="{89833609-2A7C-7D01-1A97-7BFD04DC5F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13701"/>
            <a:ext cx="1047433" cy="83515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92BD747-D396-7CBA-299D-6C9550DAF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s-CL" dirty="0">
                <a:latin typeface="Sanuk-Regular" pitchFamily="50" charset="0"/>
              </a:rPr>
              <a:t>Diciembre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74AADD0-EAE6-66F5-9438-73A087628B8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693305"/>
          <a:ext cx="10515596" cy="479957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2914650567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9835399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959249827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088783919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217258406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642616468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097246195"/>
                    </a:ext>
                  </a:extLst>
                </a:gridCol>
              </a:tblGrid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66869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40736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422546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223475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902334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F53CFA8D-3EBE-D4E5-F376-F992D1A08201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118432"/>
          <a:ext cx="105155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140101713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0807355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78358111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15170996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87740614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18164900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997779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Lunes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Martes 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Miércoles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Jueves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Viernes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Sábado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Domingo 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324537"/>
                  </a:ext>
                </a:extLst>
              </a:tr>
            </a:tbl>
          </a:graphicData>
        </a:graphic>
      </p:graphicFrame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4C8ECB98-EB68-E6C9-2F9D-BFABE6AC1316}"/>
              </a:ext>
            </a:extLst>
          </p:cNvPr>
          <p:cNvSpPr/>
          <p:nvPr/>
        </p:nvSpPr>
        <p:spPr>
          <a:xfrm>
            <a:off x="3951324" y="1980350"/>
            <a:ext cx="1363185" cy="593421"/>
          </a:xfrm>
          <a:prstGeom prst="roundRect">
            <a:avLst>
              <a:gd name="adj" fmla="val 8908"/>
            </a:avLst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Gimnasio 2: conversaciones difíciles – presencial  / </a:t>
            </a:r>
            <a:r>
              <a:rPr lang="es-CL" sz="800" dirty="0">
                <a:solidFill>
                  <a:sysClr val="windowText" lastClr="000000"/>
                </a:solidFill>
                <a:latin typeface="Avenir Next LT Pro"/>
              </a:rPr>
              <a:t>Conversaciones Difíciles</a:t>
            </a:r>
            <a:r>
              <a:rPr kumimoji="0" lang="es-CL" sz="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. </a:t>
            </a:r>
            <a:r>
              <a:rPr lang="es-CL" sz="800" dirty="0">
                <a:solidFill>
                  <a:sysClr val="windowText" lastClr="000000"/>
                </a:solidFill>
                <a:latin typeface="Avenir Next LT Pro"/>
              </a:rPr>
              <a:t>11:00 </a:t>
            </a:r>
            <a:r>
              <a:rPr kumimoji="0" lang="es-CL" sz="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/  15:00</a:t>
            </a: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B1534BF9-CBC6-0C34-1A82-5500459B44A2}"/>
              </a:ext>
            </a:extLst>
          </p:cNvPr>
          <p:cNvGrpSpPr/>
          <p:nvPr/>
        </p:nvGrpSpPr>
        <p:grpSpPr>
          <a:xfrm>
            <a:off x="3951324" y="3939901"/>
            <a:ext cx="1363185" cy="593421"/>
            <a:chOff x="3915651" y="1997094"/>
            <a:chExt cx="1363185" cy="593421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CCCA14A8-92A4-7297-2516-BA78F3BAF668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  <a:grpFill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Resumen </a:t>
              </a:r>
              <a:r>
                <a:rPr kumimoji="0" lang="es-CL" sz="900" b="0" i="0" u="none" strike="noStrike" kern="120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On</a:t>
              </a: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 Line: gestión personal en un mundo complejo.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CL" sz="900" dirty="0">
                  <a:solidFill>
                    <a:sysClr val="windowText" lastClr="000000"/>
                  </a:solidFill>
                  <a:latin typeface="Avenir Next LT Pro"/>
                </a:rPr>
                <a:t>15:00 – 17:00</a:t>
              </a:r>
              <a:endParaRPr kumimoji="0" lang="es-CL" sz="9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  <p:sp>
          <p:nvSpPr>
            <p:cNvPr id="20" name="Rectángulo: esquinas superiores redondeadas 19">
              <a:extLst>
                <a:ext uri="{FF2B5EF4-FFF2-40B4-BE49-F238E27FC236}">
                  <a16:creationId xmlns:a16="http://schemas.microsoft.com/office/drawing/2014/main" id="{4A959D5D-027A-B3CD-3E3C-B1ACDE2214BC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8E035404-0EDD-FA5D-A798-231B7A76BF39}"/>
              </a:ext>
            </a:extLst>
          </p:cNvPr>
          <p:cNvGrpSpPr/>
          <p:nvPr/>
        </p:nvGrpSpPr>
        <p:grpSpPr>
          <a:xfrm>
            <a:off x="908000" y="5809743"/>
            <a:ext cx="1363185" cy="593421"/>
            <a:chOff x="3915651" y="1997094"/>
            <a:chExt cx="1363185" cy="593421"/>
          </a:xfrm>
          <a:solidFill>
            <a:schemeClr val="bg2">
              <a:lumMod val="90000"/>
            </a:schemeClr>
          </a:solidFill>
        </p:grpSpPr>
        <p:sp>
          <p:nvSpPr>
            <p:cNvPr id="26" name="Rectángulo: esquinas redondeadas 25">
              <a:extLst>
                <a:ext uri="{FF2B5EF4-FFF2-40B4-BE49-F238E27FC236}">
                  <a16:creationId xmlns:a16="http://schemas.microsoft.com/office/drawing/2014/main" id="{E5F40AF0-B198-4F79-7330-76A190A74D1D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  <a:grpFill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105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Coaching personal (a fijar con cada persona)</a:t>
              </a:r>
            </a:p>
          </p:txBody>
        </p:sp>
        <p:sp>
          <p:nvSpPr>
            <p:cNvPr id="27" name="Rectángulo: esquinas superiores redondeadas 26">
              <a:extLst>
                <a:ext uri="{FF2B5EF4-FFF2-40B4-BE49-F238E27FC236}">
                  <a16:creationId xmlns:a16="http://schemas.microsoft.com/office/drawing/2014/main" id="{2CC3F97C-0532-1D13-470E-E74A707EB7E9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80EF5051-070F-A936-7FFD-592247C59F74}"/>
              </a:ext>
            </a:extLst>
          </p:cNvPr>
          <p:cNvGrpSpPr/>
          <p:nvPr/>
        </p:nvGrpSpPr>
        <p:grpSpPr>
          <a:xfrm>
            <a:off x="907999" y="1980350"/>
            <a:ext cx="1363185" cy="593421"/>
            <a:chOff x="3915651" y="1997094"/>
            <a:chExt cx="1363185" cy="593421"/>
          </a:xfrm>
        </p:grpSpPr>
        <p:sp>
          <p:nvSpPr>
            <p:cNvPr id="29" name="Rectángulo: esquinas redondeadas 28">
              <a:extLst>
                <a:ext uri="{FF2B5EF4-FFF2-40B4-BE49-F238E27FC236}">
                  <a16:creationId xmlns:a16="http://schemas.microsoft.com/office/drawing/2014/main" id="{F573E5DA-7A75-6D0A-6944-F1072C7C3FEF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Encuentro de Comunidad (el día y la hora lo fija cada grupo)</a:t>
              </a:r>
            </a:p>
          </p:txBody>
        </p:sp>
        <p:sp>
          <p:nvSpPr>
            <p:cNvPr id="30" name="Rectángulo: esquinas superiores redondeadas 29">
              <a:extLst>
                <a:ext uri="{FF2B5EF4-FFF2-40B4-BE49-F238E27FC236}">
                  <a16:creationId xmlns:a16="http://schemas.microsoft.com/office/drawing/2014/main" id="{8091C99B-1054-3FCE-CEEB-5028719CD608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589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129F2-7DF2-DF99-93CE-8202B035B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1826CC-29CA-06D7-1727-A8DB135B2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s-CL" dirty="0"/>
              <a:t>Enero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54E6B7B-4AB9-3B20-6B82-A6A8D2B8B56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693305"/>
          <a:ext cx="10515596" cy="479957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2914650567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9835399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959249827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088783919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217258406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642616468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097246195"/>
                    </a:ext>
                  </a:extLst>
                </a:gridCol>
              </a:tblGrid>
              <a:tr h="959914"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66869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40736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422546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223475"/>
                  </a:ext>
                </a:extLst>
              </a:tr>
              <a:tr h="959914"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4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902334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FE9C59B-70C7-9FC3-9F03-651A3BBC5D11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118432"/>
          <a:ext cx="105155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140101713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0807355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78358111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15170996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87740614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18164900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997779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Lunes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Martes 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Miércoles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Jueves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Viernes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Sábado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Domingo 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324537"/>
                  </a:ext>
                </a:extLst>
              </a:tr>
            </a:tbl>
          </a:graphicData>
        </a:graphic>
      </p:graphicFrame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521A3B31-835F-32A9-0810-E2EF9A9B591A}"/>
              </a:ext>
            </a:extLst>
          </p:cNvPr>
          <p:cNvSpPr/>
          <p:nvPr/>
        </p:nvSpPr>
        <p:spPr>
          <a:xfrm>
            <a:off x="950075" y="2766458"/>
            <a:ext cx="7262695" cy="773123"/>
          </a:xfrm>
          <a:prstGeom prst="rightArrow">
            <a:avLst/>
          </a:prstGeom>
          <a:ln w="952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Trabajo Personal: Autoevaluación </a:t>
            </a: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41EE13CB-B650-E479-9876-D45849CE6C86}"/>
              </a:ext>
            </a:extLst>
          </p:cNvPr>
          <p:cNvSpPr/>
          <p:nvPr/>
        </p:nvSpPr>
        <p:spPr>
          <a:xfrm>
            <a:off x="950075" y="3750805"/>
            <a:ext cx="7262695" cy="773123"/>
          </a:xfrm>
          <a:prstGeom prst="rightArrow">
            <a:avLst/>
          </a:prstGeom>
          <a:ln w="952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Trabajo Personal: Autoevaluación 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9DC7F68-2962-08F1-6FC4-E744865B4F53}"/>
              </a:ext>
            </a:extLst>
          </p:cNvPr>
          <p:cNvSpPr/>
          <p:nvPr/>
        </p:nvSpPr>
        <p:spPr>
          <a:xfrm>
            <a:off x="950075" y="4878643"/>
            <a:ext cx="5679899" cy="5013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Presentación de Aprendizajes (TEDx) – En grupos pequeños (cada día un grupo diferente) – en lugar y horario por fijar 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2818BA5E-9A1B-BD59-094A-C0AD0378D343}"/>
              </a:ext>
            </a:extLst>
          </p:cNvPr>
          <p:cNvGrpSpPr/>
          <p:nvPr/>
        </p:nvGrpSpPr>
        <p:grpSpPr>
          <a:xfrm>
            <a:off x="6947107" y="4878643"/>
            <a:ext cx="1363185" cy="547362"/>
            <a:chOff x="3915651" y="1997094"/>
            <a:chExt cx="1363185" cy="593421"/>
          </a:xfrm>
        </p:grpSpPr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B181183D-0153-D7A5-0647-A02A3A84BBBB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Cierre </a:t>
              </a:r>
            </a:p>
          </p:txBody>
        </p:sp>
        <p:sp>
          <p:nvSpPr>
            <p:cNvPr id="10" name="Rectángulo: esquinas superiores redondeadas 9">
              <a:extLst>
                <a:ext uri="{FF2B5EF4-FFF2-40B4-BE49-F238E27FC236}">
                  <a16:creationId xmlns:a16="http://schemas.microsoft.com/office/drawing/2014/main" id="{69DE6F54-BCE4-8A59-FDD4-57F54805DAB5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4A29F3F2-44C8-E97E-CBF8-1C6703107438}"/>
              </a:ext>
            </a:extLst>
          </p:cNvPr>
          <p:cNvGrpSpPr/>
          <p:nvPr/>
        </p:nvGrpSpPr>
        <p:grpSpPr>
          <a:xfrm>
            <a:off x="950075" y="2880161"/>
            <a:ext cx="1363185" cy="593421"/>
            <a:chOff x="3915651" y="1997094"/>
            <a:chExt cx="1363185" cy="593421"/>
          </a:xfrm>
        </p:grpSpPr>
        <p:sp>
          <p:nvSpPr>
            <p:cNvPr id="15" name="Rectángulo: esquinas redondeadas 14">
              <a:extLst>
                <a:ext uri="{FF2B5EF4-FFF2-40B4-BE49-F238E27FC236}">
                  <a16:creationId xmlns:a16="http://schemas.microsoft.com/office/drawing/2014/main" id="{76E1B682-2504-0B04-99C2-00AF462ADC01}"/>
                </a:ext>
              </a:extLst>
            </p:cNvPr>
            <p:cNvSpPr/>
            <p:nvPr/>
          </p:nvSpPr>
          <p:spPr>
            <a:xfrm>
              <a:off x="3915651" y="1997094"/>
              <a:ext cx="1363185" cy="593421"/>
            </a:xfrm>
            <a:prstGeom prst="roundRect">
              <a:avLst>
                <a:gd name="adj" fmla="val 8908"/>
              </a:avLst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9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Encuentro de Comunidad (el día y la hora lo fija cada grupo)</a:t>
              </a:r>
            </a:p>
          </p:txBody>
        </p:sp>
        <p:sp>
          <p:nvSpPr>
            <p:cNvPr id="16" name="Rectángulo: esquinas superiores redondeadas 15">
              <a:extLst>
                <a:ext uri="{FF2B5EF4-FFF2-40B4-BE49-F238E27FC236}">
                  <a16:creationId xmlns:a16="http://schemas.microsoft.com/office/drawing/2014/main" id="{22A46CBB-2BC9-B908-9535-14D780577798}"/>
                </a:ext>
              </a:extLst>
            </p:cNvPr>
            <p:cNvSpPr/>
            <p:nvPr/>
          </p:nvSpPr>
          <p:spPr>
            <a:xfrm rot="16200000">
              <a:off x="3692344" y="2235674"/>
              <a:ext cx="564423" cy="117807"/>
            </a:xfrm>
            <a:prstGeom prst="round2SameRect">
              <a:avLst>
                <a:gd name="adj1" fmla="val 39967"/>
                <a:gd name="adj2" fmla="val 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1667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556556-0A4A-2AE8-6A96-F20A98E67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 useBgFill="1">
        <p:nvSpPr>
          <p:cNvPr id="22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7172A70-045F-AB85-A587-E4FC8E030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s-CL" sz="4000" dirty="0">
                <a:solidFill>
                  <a:schemeClr val="tx2">
                    <a:lumMod val="50000"/>
                    <a:lumOff val="50000"/>
                  </a:schemeClr>
                </a:solidFill>
                <a:latin typeface="Sanuk-Regular" pitchFamily="50" charset="0"/>
              </a:rPr>
              <a:t>Temas para abordar en el programa</a:t>
            </a:r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D942A0A8-2BBE-5160-C353-BA4B32EBF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 numCol="2">
            <a:normAutofit lnSpcReduction="10000"/>
          </a:bodyPr>
          <a:lstStyle/>
          <a:p>
            <a:r>
              <a:rPr lang="es-ES" sz="2000" b="1" dirty="0"/>
              <a:t>Charla </a:t>
            </a:r>
            <a:r>
              <a:rPr lang="es-ES" sz="2000" b="1" dirty="0" err="1"/>
              <a:t>On</a:t>
            </a:r>
            <a:r>
              <a:rPr lang="es-ES" sz="2000" b="1" dirty="0"/>
              <a:t> Line 1 (electivo) – 5 noviembre – 15:00 – 17:00 – Citar a todos(as) </a:t>
            </a:r>
          </a:p>
          <a:p>
            <a:pPr lvl="1"/>
            <a:r>
              <a:rPr lang="es-ES" sz="2000" dirty="0" err="1"/>
              <a:t>Storytelling</a:t>
            </a:r>
            <a:r>
              <a:rPr lang="es-ES" sz="2000" dirty="0"/>
              <a:t> basado en datos</a:t>
            </a:r>
          </a:p>
          <a:p>
            <a:r>
              <a:rPr lang="es-ES" sz="2000" b="1" dirty="0"/>
              <a:t>Gimnasio práctico 1 (electivo) – 12 noviembre – 11:00 – 13:00  y 15:00 – 17:00 – según inscripción</a:t>
            </a:r>
          </a:p>
          <a:p>
            <a:pPr lvl="1"/>
            <a:r>
              <a:rPr lang="es-ES" sz="2000" dirty="0"/>
              <a:t>Creatividad e innovación en los lugares de trabajo </a:t>
            </a:r>
            <a:endParaRPr lang="es-ES" sz="2000" b="1" dirty="0"/>
          </a:p>
          <a:p>
            <a:r>
              <a:rPr lang="es-ES" sz="2000" b="1" dirty="0"/>
              <a:t>Charla Evento 21 Noviembre 15:30 – Presencial – Citar a todos</a:t>
            </a:r>
          </a:p>
          <a:p>
            <a:pPr lvl="1"/>
            <a:r>
              <a:rPr lang="es-ES" sz="2000" dirty="0"/>
              <a:t>Rediseñar desde la raíz: liderazgo e innovación cultural. Una experiencia inmersiva para líderes que buscan inspiración, ruptura y visión</a:t>
            </a:r>
          </a:p>
          <a:p>
            <a:r>
              <a:rPr lang="es-CL" sz="2000" b="1" dirty="0"/>
              <a:t>Gimnasio 2 (electivo) – 3 diciembre – 11:00 – 13:00 y 15:00 – 17:00 – Según inscripción</a:t>
            </a:r>
          </a:p>
          <a:p>
            <a:pPr lvl="1"/>
            <a:r>
              <a:rPr lang="es-CL" sz="2000" dirty="0"/>
              <a:t>Conversaciones difíciles y retroalimentación </a:t>
            </a:r>
          </a:p>
          <a:p>
            <a:r>
              <a:rPr lang="es-CL" sz="2000" b="1" dirty="0"/>
              <a:t>Charla </a:t>
            </a:r>
            <a:r>
              <a:rPr lang="es-CL" sz="2000" b="1" dirty="0" err="1"/>
              <a:t>on</a:t>
            </a:r>
            <a:r>
              <a:rPr lang="es-CL" sz="2000" b="1" dirty="0"/>
              <a:t> line 2 (electivo) – 17 diciembre – 15:00 – 17:00  - Citar a todos(as)</a:t>
            </a:r>
          </a:p>
          <a:p>
            <a:pPr lvl="1"/>
            <a:r>
              <a:rPr lang="es-CL" sz="2000" dirty="0"/>
              <a:t>Gestión de sí mismo(a) en una sociedad compleja</a:t>
            </a:r>
          </a:p>
        </p:txBody>
      </p:sp>
    </p:spTree>
    <p:extLst>
      <p:ext uri="{BB962C8B-B14F-4D97-AF65-F5344CB8AC3E}">
        <p14:creationId xmlns:p14="http://schemas.microsoft.com/office/powerpoint/2010/main" val="3315612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etadiálogos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etadiálogos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517</Words>
  <Application>Microsoft Office PowerPoint</Application>
  <PresentationFormat>Panorámica</PresentationFormat>
  <Paragraphs>190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Aptos</vt:lpstr>
      <vt:lpstr>Arial</vt:lpstr>
      <vt:lpstr>Avenir Next LT Pro</vt:lpstr>
      <vt:lpstr>Calibri</vt:lpstr>
      <vt:lpstr>Sanuk-Regular</vt:lpstr>
      <vt:lpstr>Tema de Office</vt:lpstr>
      <vt:lpstr>1_Tema de Office</vt:lpstr>
      <vt:lpstr>Calendario </vt:lpstr>
      <vt:lpstr>Octubre 2025</vt:lpstr>
      <vt:lpstr>Noviembre 2025</vt:lpstr>
      <vt:lpstr>Diciembre</vt:lpstr>
      <vt:lpstr>Enero</vt:lpstr>
      <vt:lpstr>Temas para abordar en el programa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Marcelo Monsalves Muñoz</dc:creator>
  <cp:lastModifiedBy>Marcelo Monsalves Muñoz</cp:lastModifiedBy>
  <cp:revision>5</cp:revision>
  <dcterms:created xsi:type="dcterms:W3CDTF">2025-10-22T23:49:39Z</dcterms:created>
  <dcterms:modified xsi:type="dcterms:W3CDTF">2025-11-03T18:00:48Z</dcterms:modified>
</cp:coreProperties>
</file>